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71B5ADF-852C-4B37-A8AD-FFE42BBBF0D4}" v="75" dt="2026-01-12T03:41:21.60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33" d="100"/>
          <a:sy n="33" d="100"/>
        </p:scale>
        <p:origin x="2606" y="1037"/>
      </p:cViewPr>
      <p:guideLst/>
    </p:cSldViewPr>
  </p:slideViewPr>
  <p:notesTextViewPr>
    <p:cViewPr>
      <p:scale>
        <a:sx n="75" d="100"/>
        <a:sy n="7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media1.mp3>
</file>

<file path=ppt/media/media2.mp3>
</file>

<file path=ppt/media/model3d1.glb>
</file>

<file path=ppt/media/model3d2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761EC-896A-B867-9154-9E5D66846A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6A3351-4F0D-4631-43A1-640FC4D119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EE4A14-EA78-821E-63A6-E104937CB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B295F-E923-48F1-99DD-3585B0A870AE}" type="datetimeFigureOut">
              <a:rPr lang="en-US" smtClean="0"/>
              <a:t>1/15/2026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8F1E28-5645-F28F-555F-458406375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3EA4A5-04BA-E439-9747-54930262D4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AD41D-B227-4DA4-B7E0-BEBB326FD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107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1560B-92B9-072E-59DE-227E7797D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81897C-0432-C448-A230-1CF8E6BD03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39B53D-D64C-02B5-BCF2-F6E256EEA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B295F-E923-48F1-99DD-3585B0A870AE}" type="datetimeFigureOut">
              <a:rPr lang="en-US" smtClean="0"/>
              <a:t>1/15/2026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B0FE2C-4C9C-FB8F-CD38-EF8C77CAF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C504A5-3C49-619F-C846-DA774B479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AD41D-B227-4DA4-B7E0-BEBB326FD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4729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B7F09E-FFA4-9515-9BFE-BA28E14B354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7763F7-FB4A-4D12-D605-8D8F01BC99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B00083-63B2-9C44-8FC5-6A1B2E1A36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B295F-E923-48F1-99DD-3585B0A870AE}" type="datetimeFigureOut">
              <a:rPr lang="en-US" smtClean="0"/>
              <a:t>1/15/2026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041466-EA0B-AD3B-3B53-0A605A345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5534F9-3101-5A4A-2535-47CE5AA2F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AD41D-B227-4DA4-B7E0-BEBB326FD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3061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8EBE4-918F-1B0F-AD0E-50EB10B0E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485C8C-EF40-6F46-58F6-EACF67F5C7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8E52CA-6233-FE9D-698C-8D5CD8F6C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B295F-E923-48F1-99DD-3585B0A870AE}" type="datetimeFigureOut">
              <a:rPr lang="en-US" smtClean="0"/>
              <a:t>1/15/2026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5F02FA-829A-3CDB-2C69-D2194F309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71192E-65DE-A6D8-7B79-F7B5468D3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AD41D-B227-4DA4-B7E0-BEBB326FD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474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2D4CB-A9BA-7604-6E8E-15F5397307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0A2FC7-68C5-7964-AE12-363C15703C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C14A3D-0C6D-2156-2823-52D9FEC0D8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B295F-E923-48F1-99DD-3585B0A870AE}" type="datetimeFigureOut">
              <a:rPr lang="en-US" smtClean="0"/>
              <a:t>1/15/2026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0712B1-8409-02B6-11D6-589FC3B4AC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DFF1E5-30AD-9C96-75F3-055C11FAB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AD41D-B227-4DA4-B7E0-BEBB326FD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005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9F391-34B3-AC0B-9332-E157A8174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5E6186-B7EE-E772-AC22-6FA285BE6A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B90965-30A5-7E15-2181-409B723110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10B052-2408-2E92-342F-343C2FA0C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B295F-E923-48F1-99DD-3585B0A870AE}" type="datetimeFigureOut">
              <a:rPr lang="en-US" smtClean="0"/>
              <a:t>1/15/2026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5D1DF9-6CDB-39BC-F32A-4F483DEC5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AAD042-4DD2-19DF-ACDE-D76EDE736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AD41D-B227-4DA4-B7E0-BEBB326FD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2619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2E72EF-0A95-0716-08E9-36F79AE72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B20063-73CA-94B5-3564-C99F0B0317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3B28A0-1719-5BF7-A52C-0164A1699A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51274E0-3298-8F83-54B5-A502834629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10B1B8-136C-388C-1DF6-469696B671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35CB74-8562-6A07-3FD5-D42C012BE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B295F-E923-48F1-99DD-3585B0A870AE}" type="datetimeFigureOut">
              <a:rPr lang="en-US" smtClean="0"/>
              <a:t>1/15/2026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289828-3CD8-EDD9-C96F-A64F5DE1B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D36CCB8-C26A-9357-B045-8E633391C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AD41D-B227-4DA4-B7E0-BEBB326FD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5446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BECE5F-B05F-EA6E-56B8-4114DEBF6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AE3D26-F280-F5E6-4A63-A226E14916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B295F-E923-48F1-99DD-3585B0A870AE}" type="datetimeFigureOut">
              <a:rPr lang="en-US" smtClean="0"/>
              <a:t>1/15/2026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2C8E9D-A077-9CAA-C05C-BA360E301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E416A0-BC57-2539-34A8-5B52457A7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AD41D-B227-4DA4-B7E0-BEBB326FD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2331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F915A4-88E1-55B8-138A-A3D7B683CF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B295F-E923-48F1-99DD-3585B0A870AE}" type="datetimeFigureOut">
              <a:rPr lang="en-US" smtClean="0"/>
              <a:t>1/15/2026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EEFE3B-7BB7-8A4F-E0EC-7E56B034CD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8448F4-8C4D-D4ED-BB0E-E74E4BE5F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AD41D-B227-4DA4-B7E0-BEBB326FD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833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0ABD6-D79D-9ADB-ACD5-A30BDF065A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7F294-3CF5-22D7-48C5-DA08FC2C40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25D1D7-7A56-35EB-489E-149589E103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B6FEC8-B5D3-F398-3476-6DF8FC01D0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B295F-E923-48F1-99DD-3585B0A870AE}" type="datetimeFigureOut">
              <a:rPr lang="en-US" smtClean="0"/>
              <a:t>1/15/2026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E2E54B-C9E9-07D5-C9E3-F2C09C0D95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B497EE-AB85-BF34-1993-632758D11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AD41D-B227-4DA4-B7E0-BEBB326FD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9839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1EDE89-1731-67ED-C75E-0BF1EA2F7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5D50DE9-47F1-73D6-371C-BD64895621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815379-61C8-6655-D0E3-22784B465C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87DDA6-0280-360C-7BB9-6C308B1358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B295F-E923-48F1-99DD-3585B0A870AE}" type="datetimeFigureOut">
              <a:rPr lang="en-US" smtClean="0"/>
              <a:t>1/15/2026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9B47E7-B56D-0D53-3A04-0E7330AC0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677CF3-CB42-450F-85A0-D6636D0E4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AD41D-B227-4DA4-B7E0-BEBB326FD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6922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05F1667-5CD2-0145-DD38-A66EEA781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561AE0-5E87-B436-C24A-CDC749E97C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D6F482-9AF7-36DA-E88E-79DA98FB09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B3B295F-E923-48F1-99DD-3585B0A870AE}" type="datetimeFigureOut">
              <a:rPr lang="en-US" smtClean="0"/>
              <a:t>1/15/2026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EDE2A8-6F3E-4E62-2F0F-26D4DBE334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242934-957D-8E6B-5B59-90398F77FB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05AD41D-B227-4DA4-B7E0-BEBB326FD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4980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2.mp3"/><Relationship Id="rId7" Type="http://schemas.microsoft.com/office/2017/06/relationships/model3d" Target="../media/model3d1.glb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1.jpeg"/><Relationship Id="rId11" Type="http://schemas.openxmlformats.org/officeDocument/2006/relationships/image" Target="../media/image4.png"/><Relationship Id="rId5" Type="http://schemas.openxmlformats.org/officeDocument/2006/relationships/slideLayout" Target="../slideLayouts/slideLayout1.xml"/><Relationship Id="rId10" Type="http://schemas.openxmlformats.org/officeDocument/2006/relationships/image" Target="../media/image3.png"/><Relationship Id="rId4" Type="http://schemas.openxmlformats.org/officeDocument/2006/relationships/audio" Target="../media/media2.mp3"/><Relationship Id="rId9" Type="http://schemas.microsoft.com/office/2017/06/relationships/model3d" Target="../media/model3d2.glb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Side View Road Images – Browse 243,375 Stock Photos, Vectors, and Video |  Adobe Stock">
            <a:extLst>
              <a:ext uri="{FF2B5EF4-FFF2-40B4-BE49-F238E27FC236}">
                <a16:creationId xmlns:a16="http://schemas.microsoft.com/office/drawing/2014/main" id="{CF6A4410-9631-CCA3-0C77-BE169BAF3D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0" name="3D Model 9" descr="Duet car solid white">
                <a:extLst>
                  <a:ext uri="{FF2B5EF4-FFF2-40B4-BE49-F238E27FC236}">
                    <a16:creationId xmlns:a16="http://schemas.microsoft.com/office/drawing/2014/main" id="{58ED3F72-5BEA-DBDF-57FC-107A3CBEDC6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62944345"/>
                  </p:ext>
                </p:extLst>
              </p:nvPr>
            </p:nvGraphicFramePr>
            <p:xfrm>
              <a:off x="-4254301" y="4878080"/>
              <a:ext cx="4283481" cy="1979920"/>
            </p:xfrm>
            <a:graphic>
              <a:graphicData uri="http://schemas.microsoft.com/office/drawing/2017/model3d">
                <am3d:model3d r:embed="rId7">
                  <am3d:spPr>
                    <a:xfrm>
                      <a:off x="0" y="0"/>
                      <a:ext cx="4283481" cy="1979920"/>
                    </a:xfrm>
                    <a:prstGeom prst="rect">
                      <a:avLst/>
                    </a:prstGeom>
                  </am3d:spPr>
                  <am3d:camera>
                    <am3d:pos x="0" y="0" z="590725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7110217" d="1000000"/>
                    <am3d:preTrans dx="-673" dy="-4010891" dz="-958042"/>
                    <am3d:scale>
                      <am3d:sx n="1000000" d="1000000"/>
                      <am3d:sy n="1000000" d="1000000"/>
                      <am3d:sz n="1000000" d="1000000"/>
                    </am3d:scale>
                    <am3d:rot ax="-4638332" ay="5117468" az="-4635842"/>
                    <am3d:postTrans dx="0" dy="0" dz="0"/>
                  </am3d:trans>
                  <am3d:raster rName="Office3DRenderer" rVer="16.0.8326">
                    <am3d:blip r:embed="rId8"/>
                  </am3d:raster>
                  <am3d:objViewport viewportSz="525440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0" name="3D Model 9" descr="Duet car solid white">
                <a:extLst>
                  <a:ext uri="{FF2B5EF4-FFF2-40B4-BE49-F238E27FC236}">
                    <a16:creationId xmlns:a16="http://schemas.microsoft.com/office/drawing/2014/main" id="{58ED3F72-5BEA-DBDF-57FC-107A3CBEDC6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-4254301" y="4878080"/>
                <a:ext cx="4283481" cy="197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 descr="Rampaging T-Rex">
                <a:extLst>
                  <a:ext uri="{FF2B5EF4-FFF2-40B4-BE49-F238E27FC236}">
                    <a16:creationId xmlns:a16="http://schemas.microsoft.com/office/drawing/2014/main" id="{46620B21-F2F6-62FD-2DE8-B46203AC65F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863586340"/>
                  </p:ext>
                </p:extLst>
              </p:nvPr>
            </p:nvGraphicFramePr>
            <p:xfrm>
              <a:off x="-11738155" y="3188109"/>
              <a:ext cx="8603479" cy="3407130"/>
            </p:xfrm>
            <a:graphic>
              <a:graphicData uri="http://schemas.microsoft.com/office/drawing/2017/model3d">
                <am3d:model3d r:embed="rId9">
                  <am3d:spPr>
                    <a:xfrm>
                      <a:off x="0" y="0"/>
                      <a:ext cx="8603479" cy="3407130"/>
                    </a:xfrm>
                    <a:prstGeom prst="rect">
                      <a:avLst/>
                    </a:prstGeom>
                  </am3d:spPr>
                  <am3d:camera>
                    <am3d:pos x="0" y="0" z="5459819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7604" d="1000000"/>
                    <am3d:preTrans dx="-759252" dy="-7313658" dz="524888"/>
                    <am3d:scale>
                      <am3d:sx n="1000000" d="1000000"/>
                      <am3d:sy n="1000000" d="1000000"/>
                      <am3d:sz n="1000000" d="1000000"/>
                    </am3d:scale>
                    <am3d:rot ay="5400000"/>
                    <am3d:postTrans dx="0" dy="0" dz="0"/>
                  </am3d:trans>
                  <am3d:raster rName="Office3DRenderer" rVer="16.0.8326">
                    <am3d:blip r:embed="rId10"/>
                  </am3d:raster>
                  <am3d:extLst>
                    <a:ext uri="{E9DE012E-A134-456F-84FE-255F9AAD75C6}">
                      <a3danim:posterFrame xmlns:a3danim="http://schemas.microsoft.com/office/drawing/2018/animation/model3d" animId="0"/>
                    </a:ext>
                  </am3d:extLst>
                  <am3d:objViewport viewportSz="1084952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 descr="Rampaging T-Rex">
                <a:extLst>
                  <a:ext uri="{FF2B5EF4-FFF2-40B4-BE49-F238E27FC236}">
                    <a16:creationId xmlns:a16="http://schemas.microsoft.com/office/drawing/2014/main" id="{46620B21-F2F6-62FD-2DE8-B46203AC65F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-11738155" y="3188109"/>
                <a:ext cx="8603479" cy="340713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T.REX ROAR - Sound Design - Pierre Mendola">
            <a:hlinkClick r:id="" action="ppaction://media"/>
            <a:extLst>
              <a:ext uri="{FF2B5EF4-FFF2-40B4-BE49-F238E27FC236}">
                <a16:creationId xmlns:a16="http://schemas.microsoft.com/office/drawing/2014/main" id="{FB432024-F835-EC4B-F76B-3045A1C3413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 rot="11109613" flipH="1" flipV="1">
            <a:off x="38639" y="43954"/>
            <a:ext cx="220261" cy="220261"/>
          </a:xfrm>
          <a:prstGeom prst="rect">
            <a:avLst/>
          </a:prstGeom>
        </p:spPr>
      </p:pic>
      <p:pic>
        <p:nvPicPr>
          <p:cNvPr id="4" name="Scary Woman Screaming - Sound Effect (HD)">
            <a:hlinkClick r:id="" action="ppaction://media"/>
            <a:extLst>
              <a:ext uri="{FF2B5EF4-FFF2-40B4-BE49-F238E27FC236}">
                <a16:creationId xmlns:a16="http://schemas.microsoft.com/office/drawing/2014/main" id="{3C1761C8-BBC5-F1F1-6FED-C8AEB00C01C7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297539" y="3449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321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1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4.44444E-6 L 1.63867 -0.00695 " pathEditMode="relative" rAng="0" ptsTypes="AA">
                                      <p:cBhvr>
                                        <p:cTn id="12" dur="3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927" y="-347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3" presetClass="path" presetSubtype="0" accel="50000" decel="5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4.16667E-6 -4.44444E-6 L 1.9974 0.00996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870" y="48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5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 numSld="999" showWhenStopped="0">
                <p:cTn id="16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1D64F-434B-9E45-2D7E-C23D153FAC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4BDDD2-A74C-5C5C-72A8-0F024AE349E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3649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4520</TotalTime>
  <Words>0</Words>
  <Application>Microsoft Office PowerPoint</Application>
  <PresentationFormat>Widescreen</PresentationFormat>
  <Paragraphs>0</Paragraphs>
  <Slides>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Reema Dominique  N. Maagma</dc:creator>
  <cp:lastModifiedBy>Reema Dominique  N. Maagma</cp:lastModifiedBy>
  <cp:revision>3</cp:revision>
  <dcterms:created xsi:type="dcterms:W3CDTF">2026-01-09T00:20:58Z</dcterms:created>
  <dcterms:modified xsi:type="dcterms:W3CDTF">2026-01-15T08:27:19Z</dcterms:modified>
</cp:coreProperties>
</file>

<file path=docProps/thumbnail.jpeg>
</file>